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2" d="100"/>
          <a:sy n="32" d="100"/>
        </p:scale>
        <p:origin x="-13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0FC1-C306-49F5-989A-CA6FC5ECCCF9}" type="datetimeFigureOut">
              <a:rPr lang="zh-TW" altLang="en-US" smtClean="0"/>
              <a:t>2021/3/20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A3351-0CE7-411D-B6E5-7255BF003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125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0FC1-C306-49F5-989A-CA6FC5ECCCF9}" type="datetimeFigureOut">
              <a:rPr lang="zh-TW" altLang="en-US" smtClean="0"/>
              <a:t>2021/3/20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A3351-0CE7-411D-B6E5-7255BF003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3273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0FC1-C306-49F5-989A-CA6FC5ECCCF9}" type="datetimeFigureOut">
              <a:rPr lang="zh-TW" altLang="en-US" smtClean="0"/>
              <a:t>2021/3/20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A3351-0CE7-411D-B6E5-7255BF003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7175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0FC1-C306-49F5-989A-CA6FC5ECCCF9}" type="datetimeFigureOut">
              <a:rPr lang="zh-TW" altLang="en-US" smtClean="0"/>
              <a:t>2021/3/20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A3351-0CE7-411D-B6E5-7255BF003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6201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0FC1-C306-49F5-989A-CA6FC5ECCCF9}" type="datetimeFigureOut">
              <a:rPr lang="zh-TW" altLang="en-US" smtClean="0"/>
              <a:t>2021/3/20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A3351-0CE7-411D-B6E5-7255BF003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8852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0FC1-C306-49F5-989A-CA6FC5ECCCF9}" type="datetimeFigureOut">
              <a:rPr lang="zh-TW" altLang="en-US" smtClean="0"/>
              <a:t>2021/3/20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A3351-0CE7-411D-B6E5-7255BF003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899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0FC1-C306-49F5-989A-CA6FC5ECCCF9}" type="datetimeFigureOut">
              <a:rPr lang="zh-TW" altLang="en-US" smtClean="0"/>
              <a:t>2021/3/20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A3351-0CE7-411D-B6E5-7255BF003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6682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0FC1-C306-49F5-989A-CA6FC5ECCCF9}" type="datetimeFigureOut">
              <a:rPr lang="zh-TW" altLang="en-US" smtClean="0"/>
              <a:t>2021/3/20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A3351-0CE7-411D-B6E5-7255BF003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4163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0FC1-C306-49F5-989A-CA6FC5ECCCF9}" type="datetimeFigureOut">
              <a:rPr lang="zh-TW" altLang="en-US" smtClean="0"/>
              <a:t>2021/3/20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A3351-0CE7-411D-B6E5-7255BF003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865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0FC1-C306-49F5-989A-CA6FC5ECCCF9}" type="datetimeFigureOut">
              <a:rPr lang="zh-TW" altLang="en-US" smtClean="0"/>
              <a:t>2021/3/20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A3351-0CE7-411D-B6E5-7255BF003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4269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0FC1-C306-49F5-989A-CA6FC5ECCCF9}" type="datetimeFigureOut">
              <a:rPr lang="zh-TW" altLang="en-US" smtClean="0"/>
              <a:t>2021/3/20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A3351-0CE7-411D-B6E5-7255BF003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9102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10FC1-C306-49F5-989A-CA6FC5ECCCF9}" type="datetimeFigureOut">
              <a:rPr lang="zh-TW" altLang="en-US" smtClean="0"/>
              <a:t>2021/3/20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A3351-0CE7-411D-B6E5-7255BF003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4466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err="1" smtClean="0"/>
              <a:t>madala</a:t>
            </a:r>
            <a:r>
              <a:rPr lang="zh-TW" altLang="en-US" dirty="0" smtClean="0"/>
              <a:t>右腦開發遊戲</a:t>
            </a:r>
            <a:r>
              <a:rPr lang="en-US" altLang="zh-TW" dirty="0" smtClean="0"/>
              <a:t>——</a:t>
            </a:r>
            <a:r>
              <a:rPr lang="zh-TW" altLang="en-US" dirty="0" smtClean="0"/>
              <a:t>神奇的曼陀羅卡片訓練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6842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2.kknews.cc/SIG=14is57f/ctp-vzntr/n26pq44s6p2p4339o7q8886o54rpo41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600" y="863600"/>
            <a:ext cx="5130800" cy="5130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351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2701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2.kknews.cc/SIG=2befanp/ctp-vzntr/3r9n896o68q44sqo978r15o82438128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900" y="1231900"/>
            <a:ext cx="4394200" cy="439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6332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452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2.kknews.cc/SIG=324bf6n/ctp-vzntr/8s3213sn6sr243r8n4onq2334q1580n3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700" y="901700"/>
            <a:ext cx="5054600" cy="5054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99408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95003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2.kknews.cc/SIG=1e7gbpf/ctp-vzntr/q42n111p58134q0583ps9s836sp91935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800" y="1193800"/>
            <a:ext cx="4470400" cy="447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37519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04560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1.kknews.cc/SIG=1t59f9e/ctp-vzntr/0n74803qrs534n9s88q19797n4292n96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600" y="863600"/>
            <a:ext cx="5130800" cy="5130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511423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597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用曼陀羅卡片來進行殘像訓練。所謂的曼陀羅訓練就是緊盯著曼陀羅卡片，記住每個曼陀羅的形狀和顏色，然後在記憶里再現的一種訓練方法。如果緊盯著曼陀羅卡片看</a:t>
            </a:r>
            <a:r>
              <a:rPr lang="en-US" altLang="zh-TW" dirty="0" smtClean="0"/>
              <a:t>10</a:t>
            </a:r>
            <a:r>
              <a:rPr lang="zh-TW" altLang="en-US" dirty="0" smtClean="0"/>
              <a:t>秒鐘，然後閉上眼睛，就能夠在想像裡面栩栩如生地再現曼陀羅的顏色和形狀，這就證明你的右腦想像能力已經被開開啟了。如果繼續做這種練習的話，很自然地就能開發出你的右腦想像能力。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196499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1.kknews.cc/SIG=1illirq/ctp-vzntr/s71613n4r5634rn2983nsrq126r7o350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219200"/>
            <a:ext cx="4419600" cy="4419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99893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87214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1.kknews.cc/SIG=3okthlu/ctp-vzntr/q43prqoorp6r46699ss47q275113079s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800" y="2082800"/>
            <a:ext cx="2692400" cy="2692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28486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21628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1.kknews.cc/SIG=1hm3lhk/ctp-vzntr/soq30907q9284245os554pos430824p0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800" y="939800"/>
            <a:ext cx="4978400" cy="4978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61352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11858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2.kknews.cc/SIG=1fplf3c/ctp-vzntr/953698n2rp684np39ono231s0sq5o0q7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800" y="1193800"/>
            <a:ext cx="4470400" cy="447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371863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71424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1.kknews.cc/SIG=3qvf2pk/ctp-vzntr/p6o57r51523n475o88s1287s7970207s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0" y="1257300"/>
            <a:ext cx="4343400" cy="434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47631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846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5937523"/>
          </a:xfrm>
        </p:spPr>
        <p:txBody>
          <a:bodyPr>
            <a:noAutofit/>
          </a:bodyPr>
          <a:lstStyle/>
          <a:p>
            <a:r>
              <a:rPr lang="zh-TW" altLang="en-US" sz="4000" dirty="0" smtClean="0"/>
              <a:t>下面是曼陀羅卡片練習的具體操作方法：</a:t>
            </a:r>
          </a:p>
          <a:p>
            <a:r>
              <a:rPr lang="zh-TW" altLang="en-US" sz="4000" dirty="0" smtClean="0"/>
              <a:t>（</a:t>
            </a:r>
            <a:r>
              <a:rPr lang="en-US" altLang="zh-TW" sz="4000" dirty="0" smtClean="0"/>
              <a:t>1</a:t>
            </a:r>
            <a:r>
              <a:rPr lang="zh-TW" altLang="en-US" sz="4000" dirty="0" smtClean="0"/>
              <a:t>）請連續盯著曼陀羅卡片；</a:t>
            </a:r>
          </a:p>
          <a:p>
            <a:r>
              <a:rPr lang="zh-TW" altLang="en-US" sz="4000" dirty="0" smtClean="0"/>
              <a:t>（</a:t>
            </a:r>
            <a:r>
              <a:rPr lang="en-US" altLang="zh-TW" sz="4000" dirty="0" smtClean="0"/>
              <a:t>2</a:t>
            </a:r>
            <a:r>
              <a:rPr lang="zh-TW" altLang="en-US" sz="4000" dirty="0" smtClean="0"/>
              <a:t>）看</a:t>
            </a:r>
            <a:r>
              <a:rPr lang="en-US" altLang="zh-TW" sz="4000" dirty="0" smtClean="0"/>
              <a:t>5</a:t>
            </a:r>
            <a:r>
              <a:rPr lang="zh-TW" altLang="en-US" sz="4000" dirty="0" smtClean="0"/>
              <a:t>秒後閉眼</a:t>
            </a:r>
            <a:r>
              <a:rPr lang="en-US" altLang="zh-TW" sz="4000" dirty="0" smtClean="0"/>
              <a:t>5</a:t>
            </a:r>
            <a:r>
              <a:rPr lang="zh-TW" altLang="en-US" sz="4000" dirty="0" smtClean="0"/>
              <a:t>秒，同時暗示自己在閉眼睛時讓圖像儘可能長時間地停留在眼前。睜開眼後，看卡片背面的黑白曼陀羅圖像，並將它顏色回憶出來；</a:t>
            </a:r>
          </a:p>
          <a:p>
            <a:r>
              <a:rPr lang="zh-TW" altLang="en-US" sz="4000" dirty="0" smtClean="0"/>
              <a:t>（</a:t>
            </a:r>
            <a:r>
              <a:rPr lang="en-US" altLang="zh-TW" sz="4000" dirty="0" smtClean="0"/>
              <a:t>3</a:t>
            </a:r>
            <a:r>
              <a:rPr lang="zh-TW" altLang="en-US" sz="4000" dirty="0" smtClean="0"/>
              <a:t>）訓練的關鍵是要持續不斷，至少也要用</a:t>
            </a:r>
            <a:r>
              <a:rPr lang="en-US" altLang="zh-TW" sz="4000" dirty="0" smtClean="0"/>
              <a:t>3</a:t>
            </a:r>
            <a:r>
              <a:rPr lang="zh-TW" altLang="en-US" sz="4000" dirty="0" smtClean="0"/>
              <a:t>個月，這種方法能激活右腦。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5248881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1.kknews.cc/SIG=39iqc99/ctp-vzntr/1rp98527orn4456194r44484o872274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914400"/>
            <a:ext cx="5029200" cy="5029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81857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59689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1.kknews.cc/SIG=3qave84/ctp-vzntr/220o187q1o514652n58p99r04453376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7600" y="1244600"/>
            <a:ext cx="4368800" cy="4368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8940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82406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1.kknews.cc/SIG=3h31v50/ctp-vzntr/96467r03o0p549q785p82078nr22pn0s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0" y="889000"/>
            <a:ext cx="5080000" cy="508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40944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40203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1.kknews.cc/SIG=2lh3i9m/ctp-vzntr/5on0764903r44qpon4r39no55q916r7s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7600" y="1244600"/>
            <a:ext cx="4368800" cy="4368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19259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4992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2.kknews.cc/SIG=374ouli/ctp-vzntr/p0q0rppq08p74pn88q02r4706s9ns25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952500"/>
            <a:ext cx="4953000" cy="495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287728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2727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https://i1.kknews.cc/SIG=1im9rh9/ctp-vzntr/49945orn453040n1nn898s9n29n4npo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700" y="901700"/>
            <a:ext cx="5054600" cy="5054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29191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2.kknews.cc/SIG=3ocggd0/ctp-vzntr/8952748sq101446nosnq6s711623250p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0" y="1257300"/>
            <a:ext cx="4343400" cy="434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56417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89871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1.kknews.cc/SIG=1e5p4k1/ctp-vzntr/0rs3o68878n24p8o80pq99o5277q9366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0" y="1333500"/>
            <a:ext cx="4191000" cy="4191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886271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57847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1.kknews.cc/SIG=egade7/ctp-vzntr/4352q90s4s3344409381p737p36ssrr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5700" y="1282700"/>
            <a:ext cx="4292600" cy="4292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912052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1.kknews.cc/SIG=1arc1tn/ctp-vzntr/61po92o6sn984p30o6s2125626o92534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900" y="977900"/>
            <a:ext cx="4902200" cy="4902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369968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2.kknews.cc/SIG=22gq2o1/ctp-vzntr/r60pp8n33q2q4np5nrrq7170386n01p5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5700" y="1282700"/>
            <a:ext cx="4292600" cy="4292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616296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1.kknews.cc/SIG=hcubad/ctp-vzntr/61qono2nr8sp4rro89n19rp7212394qs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0100" y="927100"/>
            <a:ext cx="5003800" cy="5003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88911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1.kknews.cc/SIG=1upaak0/ctp-vzntr/476r6q20q93p4p1r89n240qss873oo7q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900" y="977900"/>
            <a:ext cx="4902200" cy="4902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37801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2.kknews.cc/SIG=3tlmun2/ctp-vzntr/nn9o27n5pp5n472q901o80o768120377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700" y="901700"/>
            <a:ext cx="5054600" cy="5054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8228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593957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2.kknews.cc/SIG=32uj2nh/ctp-vzntr/orr133n2q7q244q59n4n2r30358s9s1n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914400"/>
            <a:ext cx="5029200" cy="5029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808609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2.kknews.cc/SIG=s3bgbs/ctp-vzntr/56oqp3r7998r4r5no2886s0q7227pp7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700" y="901700"/>
            <a:ext cx="5054600" cy="5054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876974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2.kknews.cc/SIG=237690l/ctp-vzntr/03r2r81o23r14286906415r3750s814r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0" y="1016000"/>
            <a:ext cx="4826000" cy="4826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28769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2.kknews.cc/SIG=1trpd2k/ctp-vzntr/snp1sns3pp08411n81p36p0q71o0r20r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800" y="939800"/>
            <a:ext cx="4978400" cy="4978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173452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1.kknews.cc/SIG=3thi021/ctp-vzntr/s37nr7q288o54nsno19n10n695nqqs6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952500"/>
            <a:ext cx="4953000" cy="495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7772736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1.kknews.cc/SIG=uic5i3/ctp-vzntr/s5roqp56qr414po98nn197oq25536qn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800" y="939800"/>
            <a:ext cx="4978400" cy="4978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956622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2.kknews.cc/SIG=75o58n/ctp-vzntr/98rrqqs38on04o719761oqpnprq5r99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0" y="825500"/>
            <a:ext cx="5207000" cy="5207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370019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632404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1.kknews.cc/SIG=3r0fmra/ctp-vzntr/355316or82944q0p8634r09q5osp5s4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8200" y="965200"/>
            <a:ext cx="4927600" cy="4927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027578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2.kknews.cc/SIG=36afk39/ctp-vzntr/1prr3s0214634026oprp51psr21non8n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0100" y="927100"/>
            <a:ext cx="5003800" cy="5003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5276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1.kknews.cc/SIG=2saea6v/ctp-vzntr/915q72nrqo2546s09530on1763623296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952500"/>
            <a:ext cx="4953000" cy="495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5977818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2.kknews.cc/SIG=3op9k73/ctp-vzntr/5rqq936935244sq88s43643no6977rs3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990600"/>
            <a:ext cx="4876800" cy="4876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016674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1.kknews.cc/SIG=3ikr319/ctp-vzntr/4qrq36994n9r403n93917n00q42n0oqs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0" y="889000"/>
            <a:ext cx="5080000" cy="508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478339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1.kknews.cc/SIG=edhc4l/ctp-vzntr/1q6156s73p8o437584n44q89605s476o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0100" y="927100"/>
            <a:ext cx="5003800" cy="5003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5931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8875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https://i1.kknews.cc/SIG=1sdgage/ctp-vzntr/3619qp94o6p547sp9s1oprr25o95o0o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800" y="1193800"/>
            <a:ext cx="4470400" cy="447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18470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7725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228</Words>
  <Application>Microsoft Office PowerPoint</Application>
  <PresentationFormat>如螢幕大小 (4:3)</PresentationFormat>
  <Paragraphs>6</Paragraphs>
  <Slides>62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62</vt:i4>
      </vt:variant>
    </vt:vector>
  </HeadingPairs>
  <TitlesOfParts>
    <vt:vector size="63" baseType="lpstr">
      <vt:lpstr>Office 佈景主題</vt:lpstr>
      <vt:lpstr>madala右腦開發遊戲——神奇的曼陀羅卡片訓練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madala右腦開發遊戲——神奇的曼陀羅卡片訓練</dc:title>
  <dc:creator>user</dc:creator>
  <cp:lastModifiedBy>user</cp:lastModifiedBy>
  <cp:revision>2</cp:revision>
  <dcterms:created xsi:type="dcterms:W3CDTF">2021-03-20T00:12:53Z</dcterms:created>
  <dcterms:modified xsi:type="dcterms:W3CDTF">2021-03-20T00:25:12Z</dcterms:modified>
</cp:coreProperties>
</file>