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-7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964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25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77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45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67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24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47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847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00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50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223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7E64D-D1B4-45D0-89AA-277851E2894A}" type="datetimeFigureOut">
              <a:rPr lang="zh-TW" altLang="en-US" smtClean="0"/>
              <a:t>2021/2/8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6570-5662-47D2-AC65-69AA0BCB1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94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PMM-MMP-QSR</a:t>
            </a:r>
            <a:r>
              <a:rPr lang="zh-TW" altLang="en-US" dirty="0" smtClean="0"/>
              <a:t>表演</a:t>
            </a:r>
            <a:r>
              <a:rPr lang="en-US" altLang="zh-TW" smtClean="0"/>
              <a:t>C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76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64"/>
            <a:ext cx="7992888" cy="705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9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g.alicdn.com/imgextra/i1/4123830552/O1CN01a3rfhw1FwrEmqKS0p_!!4123830552.jpg_320x5000Q50s50.jpg_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28" y="160338"/>
            <a:ext cx="9348128" cy="639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1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" y="0"/>
            <a:ext cx="8968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82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6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4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alicdn.com/imgextra/i3/4123830552/O1CN011Fwr6PXzWsZt3y1_!!412383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1" y="65087"/>
            <a:ext cx="9284663" cy="59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alicdn.com/imgextra/i2/4123830552/O1CN01GcCUil1Fwr6kyNNnb_!!412383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4484"/>
            <a:ext cx="9087913" cy="67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9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alicdn.com/imgextra/i2/4123830552/O1CN01iLAufO1Fwr6mS7QzS_!!412383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2" y="-1954862"/>
            <a:ext cx="9829800" cy="87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4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alicdn.com/imgextra/i1/4123830552/O1CN01bTpdA51Fwr6kP0Md6_!!412383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481865"/>
            <a:ext cx="7458075" cy="736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2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hinaqna.com/wp-content/uploads/2019/10/4ffce04d92a4d6cb21c1494cdfcd6dc1-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194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g.alicdn.com/imgextra/i2/4123830552/O1CN0157NQao1FwrCcs5yzU_!!4123830552.jpg_320x5000Q50s50.jpg_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5" y="160338"/>
            <a:ext cx="9159196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05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1.wp.com/m1.aboluowang.com/uploadfile/2019/1019/2019101908280473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41"/>
            <a:ext cx="9144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4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m1.aboluowang.com/uploadfile/2019/1019/20191019082807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962"/>
            <a:ext cx="9170015" cy="594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m1.aboluowang.com/uploadfile/2019/1019/20191019082806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08" y="-459432"/>
            <a:ext cx="8514830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1.aboluowang.com/uploadfile/2019/1019/20191019082806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" y="-1251520"/>
            <a:ext cx="9112877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3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1.aboluowang.com/uploadfile/2019/1019/2019101908280610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2617"/>
            <a:ext cx="4776465" cy="692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m1.aboluowang.com/uploadfile/2019/1019/2019101908280610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0"/>
            <a:ext cx="4211961" cy="558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突然爆紅的「量子波動速讀」到底是什麼神仙技能！網友：看傻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" y="548680"/>
            <a:ext cx="9181775" cy="502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1.aboluowang.com/uploadfile/2019/1019/2019101908280714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47"/>
            <a:ext cx="9400438" cy="67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95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突然爆紅的「量子波動速讀」到底是什麼神仙技能！網友：看傻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423121" cy="7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08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突然爆紅的「量子波動速讀」到底是什麼神仙技能！網友：看傻了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575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17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n.sinaimg.cn/tech/gif_image/705/w450h255/20191016/da0c-ifzxhxm111955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92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5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7175"/>
            <a:ext cx="7620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2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n.sinaimg.cn/tech/gif_image/758/w480h278/20191016/140a-ifzxhxm111974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6" y="58737"/>
            <a:ext cx="9051745" cy="524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01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.sinaimg.cn/tech/gif_image/678/w423h255/20191016/704b-ifzxhxm112016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212"/>
            <a:ext cx="9070480" cy="546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1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n.sinaimg.cn/tech/crawl/78/w513h365/20191016/250b-ifzxhxm1120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9070029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7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n.sinaimg.cn/tech/crawl/720/w550h170/20191016/e996-ifzxhxm1120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"/>
            <a:ext cx="8710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4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n.sinaimg.cn/tech/gif_image/53/w640h213/20191016/0a72-ifzxhxm112039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3" y="224760"/>
            <a:ext cx="8978673" cy="63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m1.aboluowang.com/uploadfile/2019/1019/201910190828011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19476"/>
            <a:ext cx="6912768" cy="71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1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突然爆紅的「量子波動速讀」到底是什麼神仙技能！網友：看傻了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056"/>
            <a:ext cx="9144000" cy="499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突然爆紅的「量子波動速讀」到底是什麼神仙技能！網友：看傻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7" y="67930"/>
            <a:ext cx="9173785" cy="494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4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QSR量子波動神讀| 0939-196129迎接十分鐘腦感應讀一本書波動速讀改變世界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5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img2.baidu.com/image_search/src=http%3A%2F%2F5b0988e595225.cdn.sohucs.com%2Fimages%2F20171104%2Fd1dbf7fd5e9b494485007b453b72e702.jpeg&amp;refer=http%3A%2F%2F5b0988e595225.cdn.sohucs.com&amp;app=2002&amp;size=f9999,10000&amp;q=a80&amp;n=0&amp;g=0n&amp;fmt=jpeg?sec=1613863781&amp;t=85fa672d2c5ab37f81da7b9c17fe95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802"/>
            <a:ext cx="9047346" cy="684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.alicdn.com/imgextra/i2/4123830552/O1CN01xhQvWH1FwrEuyJ5X7_!!412383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34" y="-26487"/>
            <a:ext cx="9017066" cy="674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66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n.sinaimg.cn/tech/crawl/25/w550h275/20191016/bedb-ifzxhxm1120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0"/>
            <a:ext cx="9231952" cy="68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12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n.sinaimg.cn/tech/gif_image/626/w416h210/20191016/8246-ifzxhxm111935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884395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真·卷肌运动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7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脑开发现场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96" y="0"/>
            <a:ext cx="92420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 电子跃迁教学法实操现场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1760"/>
            <a:ext cx="9021138" cy="509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n.sinaimg.cn/tech/crawl/387/w189h198/20191016/369a-ifzxhxm1120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9" y="0"/>
            <a:ext cx="6477889" cy="67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6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s0.bdstatic.com/70cFvHSh_Q1YnxGkpoWK1HF6hhy/it/u=2692968182,2156844422&amp;fm=26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97" y="260648"/>
            <a:ext cx="933323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6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x2.sinaimg.cn/large/abd13f1bly1fjb28knztnj20ku0bqw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21429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r.sinaimg.cn/large/article/a3675256a192be415306024e68293e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29915"/>
            <a:ext cx="5436096" cy="70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8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g.alicdn.com/imgextra/i4/4123830552/O1CN01tnD9kW1FwrDXGjthA_!!4123830552.jpg_320x5000Q50s50.jpg_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" y="404664"/>
            <a:ext cx="908720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20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r.sinaimg.cn/large/article/7f907cd799277961ad73b415ff6e15c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" y="78670"/>
            <a:ext cx="9136592" cy="515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.sinaimg.cn/large/article/3e47562031cc45f8b8eaba5b3c68b50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" y="404664"/>
            <a:ext cx="916746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.sinaimg.cn/large/article/f4946f8f75c35bd173637a325475bdf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958"/>
            <a:ext cx="93035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.sinaimg.cn/large/article/22df61de4ff760a83e560e27091511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94" y="45706"/>
            <a:ext cx="9195068" cy="518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0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34355"/>
            <a:ext cx="8352928" cy="720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1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752"/>
            <a:ext cx="9144000" cy="66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7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58"/>
            <a:ext cx="9144000" cy="687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5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3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如螢幕大小 (4:3)</PresentationFormat>
  <Paragraphs>1</Paragraphs>
  <Slides>53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4" baseType="lpstr">
      <vt:lpstr>Office 佈景主題</vt:lpstr>
      <vt:lpstr>PMM-MMP-QSR表演C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PMM-MMP-QSR表演C</dc:title>
  <dc:creator>user</dc:creator>
  <cp:lastModifiedBy>user</cp:lastModifiedBy>
  <cp:revision>1</cp:revision>
  <dcterms:created xsi:type="dcterms:W3CDTF">2021-02-08T15:25:04Z</dcterms:created>
  <dcterms:modified xsi:type="dcterms:W3CDTF">2021-02-08T15:26:35Z</dcterms:modified>
</cp:coreProperties>
</file>