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-7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8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23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68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29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46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00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164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70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49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31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08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40678-B448-438E-BAD5-0DFC0826FD7C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FE4BB-377E-4BCA-BF77-A454FE704D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091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HSP-QSR-PMM</a:t>
            </a:r>
            <a:r>
              <a:rPr lang="zh-TW" altLang="en-US" dirty="0" smtClean="0"/>
              <a:t>表演</a:t>
            </a:r>
            <a:r>
              <a:rPr lang="en-US" altLang="zh-TW" smtClean="0"/>
              <a:t>b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9795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73" y="0"/>
            <a:ext cx="91962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0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4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648"/>
            <a:ext cx="9143999" cy="67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0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8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" y="0"/>
            <a:ext cx="91457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2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" y="0"/>
            <a:ext cx="9137922" cy="666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6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91" y="332656"/>
            <a:ext cx="9173851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0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" y="0"/>
            <a:ext cx="90659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4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0"/>
            <a:ext cx="9144000" cy="682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" y="-461463"/>
            <a:ext cx="9141349" cy="763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3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144000" cy="658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9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0" cy="3341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3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90" y="0"/>
            <a:ext cx="93235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3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mg.alicdn.com/imgextra/i3/4123830552/O1CN01LRvl7X1Fwr6PwrMXV_!!412383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" y="-31709"/>
            <a:ext cx="9047726" cy="68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74" y="0"/>
            <a:ext cx="9357873" cy="670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14"/>
            <a:ext cx="9144000" cy="67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3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98"/>
            <a:ext cx="9144000" cy="687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3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0"/>
            <a:ext cx="91810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1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23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5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98" y="260648"/>
            <a:ext cx="9200698" cy="629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1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27"/>
            <a:ext cx="9144000" cy="66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2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6845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3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8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.alicdn.com/imgextra/i4/4123830552/O1CN01Um2gEi1FwrEsxpicW_!!4123830552.jpg_320x5000Q50s50.jpg_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2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3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2"/>
            <a:ext cx="9144000" cy="684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5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0"/>
            <a:ext cx="9144000" cy="699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9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" y="-243408"/>
            <a:ext cx="9109250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如螢幕大小 (4:3)</PresentationFormat>
  <Paragraphs>1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HSP-QSR-PMM表演b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HSP-QSR-PMM表演b</dc:title>
  <dc:creator>user</dc:creator>
  <cp:lastModifiedBy>user</cp:lastModifiedBy>
  <cp:revision>1</cp:revision>
  <dcterms:created xsi:type="dcterms:W3CDTF">2021-02-08T15:20:33Z</dcterms:created>
  <dcterms:modified xsi:type="dcterms:W3CDTF">2021-02-08T15:21:32Z</dcterms:modified>
</cp:coreProperties>
</file>