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31" r:id="rId2"/>
    <p:sldId id="280" r:id="rId3"/>
    <p:sldId id="262" r:id="rId4"/>
    <p:sldId id="282" r:id="rId5"/>
    <p:sldId id="258" r:id="rId6"/>
    <p:sldId id="261" r:id="rId7"/>
    <p:sldId id="356" r:id="rId8"/>
    <p:sldId id="284" r:id="rId9"/>
    <p:sldId id="257" r:id="rId10"/>
    <p:sldId id="376" r:id="rId11"/>
    <p:sldId id="430" r:id="rId12"/>
    <p:sldId id="281" r:id="rId13"/>
    <p:sldId id="374" r:id="rId14"/>
    <p:sldId id="283" r:id="rId15"/>
    <p:sldId id="375" r:id="rId16"/>
    <p:sldId id="268" r:id="rId17"/>
    <p:sldId id="263" r:id="rId18"/>
    <p:sldId id="285" r:id="rId19"/>
    <p:sldId id="273" r:id="rId20"/>
    <p:sldId id="265" r:id="rId21"/>
    <p:sldId id="333" r:id="rId22"/>
    <p:sldId id="332" r:id="rId23"/>
    <p:sldId id="334" r:id="rId24"/>
    <p:sldId id="267" r:id="rId25"/>
    <p:sldId id="377" r:id="rId26"/>
    <p:sldId id="431" r:id="rId27"/>
    <p:sldId id="378" r:id="rId28"/>
    <p:sldId id="379" r:id="rId29"/>
    <p:sldId id="271" r:id="rId30"/>
    <p:sldId id="270" r:id="rId31"/>
    <p:sldId id="380" r:id="rId32"/>
    <p:sldId id="272" r:id="rId33"/>
    <p:sldId id="412" r:id="rId34"/>
    <p:sldId id="413" r:id="rId35"/>
    <p:sldId id="414" r:id="rId36"/>
    <p:sldId id="398" r:id="rId37"/>
    <p:sldId id="400" r:id="rId38"/>
    <p:sldId id="401" r:id="rId39"/>
    <p:sldId id="402" r:id="rId40"/>
    <p:sldId id="403" r:id="rId41"/>
    <p:sldId id="404" r:id="rId42"/>
    <p:sldId id="405" r:id="rId43"/>
    <p:sldId id="406" r:id="rId44"/>
    <p:sldId id="407" r:id="rId45"/>
    <p:sldId id="408" r:id="rId46"/>
    <p:sldId id="409" r:id="rId47"/>
    <p:sldId id="410" r:id="rId48"/>
    <p:sldId id="411" r:id="rId49"/>
    <p:sldId id="399" r:id="rId50"/>
    <p:sldId id="432" r:id="rId51"/>
    <p:sldId id="335" r:id="rId5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思蜀" initials="刘思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9055"/>
    <a:srgbClr val="F68D6F"/>
    <a:srgbClr val="5E8C9D"/>
    <a:srgbClr val="FFFFFF"/>
    <a:srgbClr val="8A8AA2"/>
    <a:srgbClr val="B48F7C"/>
    <a:srgbClr val="AD96AE"/>
    <a:srgbClr val="DA9689"/>
    <a:srgbClr val="4C5886"/>
    <a:srgbClr val="9DA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3" d="100"/>
          <a:sy n="83" d="100"/>
        </p:scale>
        <p:origin x="-32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224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9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AEDED-51A5-452E-BD16-68FFFC357B7D}" type="slidenum">
              <a:rPr lang="zh-CN" altLang="en-US" smtClean="0"/>
              <a:t>14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4353-5049-4D6E-975D-6583BE8E98DF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6C5B-EA7F-4289-B648-FB7A3FDFCCD3}" type="slidenum">
              <a:rPr lang="zh-CN" altLang="en-US" smtClean="0"/>
              <a:t>17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AEDED-51A5-452E-BD16-68FFFC357B7D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EEA-F3CE-434C-AE1F-E01858C8E7DC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4353-5049-4D6E-975D-6583BE8E98DF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4353-5049-4D6E-975D-6583BE8E98DF}" type="slidenum">
              <a:rPr lang="zh-CN" altLang="en-US" smtClean="0"/>
              <a:t>24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6C5B-EA7F-4289-B648-FB7A3FDFCCD3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EEA-F3CE-434C-AE1F-E01858C8E7DC}" type="slidenum">
              <a:rPr lang="zh-CN" altLang="en-US" smtClean="0"/>
              <a:t>29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EEA-F3CE-434C-AE1F-E01858C8E7DC}" type="slidenum">
              <a:rPr lang="zh-CN" altLang="en-US" smtClean="0"/>
              <a:t>30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EEA-F3CE-434C-AE1F-E01858C8E7DC}" type="slidenum">
              <a:rPr lang="zh-CN" altLang="en-US" smtClean="0"/>
              <a:t>32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AEDED-51A5-452E-BD16-68FFFC357B7D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5863-8EF2-43F7-9B3F-0094782A3A8A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6C5B-EA7F-4289-B648-FB7A3FDFCCD3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AEDED-51A5-452E-BD16-68FFFC357B7D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5863-8EF2-43F7-9B3F-0094782A3A8A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AEDED-51A5-452E-BD16-68FFFC357B7D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c446883865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" y="-43815"/>
            <a:ext cx="12212320" cy="7905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蜂巢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025" y="-27305"/>
            <a:ext cx="8964930" cy="6859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18360" y="2202180"/>
            <a:ext cx="67970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dirty="0" smtClean="0"/>
              <a:t>作業：運用新月、泡泡、蜂巢等等圖樣創作一幅畫。</a:t>
            </a:r>
            <a:endParaRPr lang="zh-CN" altLang="zh-C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覆盆子（官图）(1)"/>
          <p:cNvPicPr>
            <a:picLocks noChangeAspect="1"/>
          </p:cNvPicPr>
          <p:nvPr/>
        </p:nvPicPr>
        <p:blipFill>
          <a:blip r:embed="rId3"/>
          <a:srcRect l="-262" t="9649" r="4099" b="4443"/>
          <a:stretch>
            <a:fillRect/>
          </a:stretch>
        </p:blipFill>
        <p:spPr>
          <a:xfrm>
            <a:off x="-15240" y="45085"/>
            <a:ext cx="12222480" cy="6767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3765" y="444500"/>
            <a:ext cx="6737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覆盆子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覆盆子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440" y="30480"/>
            <a:ext cx="8442960" cy="6796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浪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"/>
            <a:ext cx="12145010" cy="6771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9385" y="364490"/>
            <a:ext cx="7219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大浪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大浪1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-18415"/>
            <a:ext cx="10372725" cy="688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华丽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" y="-6985"/>
            <a:ext cx="12175490" cy="6833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55" y="152400"/>
            <a:ext cx="1780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 smtClean="0"/>
              <a:t>華麗風</a:t>
            </a:r>
            <a:endParaRPr lang="zh-CN" altLang="zh-CN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华丽风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" y="26035"/>
            <a:ext cx="10451465" cy="6790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欢呼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8890"/>
            <a:ext cx="8765540" cy="6825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1360" y="115570"/>
            <a:ext cx="1379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歡呼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欢呼1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755" y="-14605"/>
            <a:ext cx="7389495" cy="6823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kl"/>
          <p:cNvPicPr>
            <a:picLocks noChangeAspect="1"/>
          </p:cNvPicPr>
          <p:nvPr/>
        </p:nvPicPr>
        <p:blipFill>
          <a:blip r:embed="rId3"/>
          <a:srcRect b="4017"/>
          <a:stretch>
            <a:fillRect/>
          </a:stretch>
        </p:blipFill>
        <p:spPr>
          <a:xfrm flipH="1">
            <a:off x="31115" y="4545330"/>
            <a:ext cx="3021330" cy="2349500"/>
          </a:xfrm>
          <a:prstGeom prst="rect">
            <a:avLst/>
          </a:prstGeom>
        </p:spPr>
      </p:pic>
      <p:pic>
        <p:nvPicPr>
          <p:cNvPr id="3" name="图片 2" descr="kl"/>
          <p:cNvPicPr>
            <a:picLocks noChangeAspect="1"/>
          </p:cNvPicPr>
          <p:nvPr/>
        </p:nvPicPr>
        <p:blipFill>
          <a:blip r:embed="rId3"/>
          <a:srcRect b="7835"/>
          <a:stretch>
            <a:fillRect/>
          </a:stretch>
        </p:blipFill>
        <p:spPr>
          <a:xfrm>
            <a:off x="9180195" y="4902200"/>
            <a:ext cx="3014345" cy="1963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50640" y="2574290"/>
            <a:ext cx="5134739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800" b="1" dirty="0" smtClean="0">
                <a:solidFill>
                  <a:srgbClr val="469055"/>
                </a:solidFill>
                <a:sym typeface="+mn-ea"/>
              </a:rPr>
              <a:t>禪繞畫的基本圖樣</a:t>
            </a:r>
            <a:endParaRPr lang="zh-CN" altLang="en-US" sz="4800" b="1" dirty="0">
              <a:solidFill>
                <a:srgbClr val="469055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多面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5" y="27940"/>
            <a:ext cx="9807575" cy="6771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4185" y="387985"/>
            <a:ext cx="1845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多面型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多面型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235" y="71120"/>
            <a:ext cx="6521450" cy="67951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落错线（官图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030" y="41275"/>
            <a:ext cx="7960360" cy="6805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770" y="387985"/>
            <a:ext cx="1924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落錯線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落错线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85" y="13970"/>
            <a:ext cx="7103745" cy="68141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幕卡（官图）"/>
          <p:cNvPicPr>
            <a:picLocks noChangeAspect="1"/>
          </p:cNvPicPr>
          <p:nvPr/>
        </p:nvPicPr>
        <p:blipFill>
          <a:blip r:embed="rId3"/>
          <a:srcRect l="543" t="6603"/>
          <a:stretch>
            <a:fillRect/>
          </a:stretch>
        </p:blipFill>
        <p:spPr>
          <a:xfrm>
            <a:off x="2485390" y="16510"/>
            <a:ext cx="8078470" cy="67697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8320" y="212090"/>
            <a:ext cx="11715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慕卡（官圖）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幕卡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775" y="29210"/>
            <a:ext cx="7131685" cy="67570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4000" y="1927860"/>
            <a:ext cx="85191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/>
          </a:p>
          <a:p>
            <a:r>
              <a:rPr lang="zh-CN" altLang="en-US" sz="4000" dirty="0" smtClean="0"/>
              <a:t>作業：請用上面的基礎圖樣設計一幅畫，畫面內容要求要有快樂的氣氛。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三角集合（官图）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050" y="41275"/>
            <a:ext cx="9157335" cy="67748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7185" y="468630"/>
            <a:ext cx="14598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三角集合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三角集合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-3810"/>
            <a:ext cx="695452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开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160" y="-19050"/>
            <a:ext cx="7632065" cy="6849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2710" y="709295"/>
            <a:ext cx="989838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ym typeface="+mn-ea"/>
              </a:rPr>
              <a:t>高速公路、黑白棋、韻律、哈金斯、乾草捆、流動、芒琴、派特那、弗洛斯、雙線、瑪利亞、瑞克、漩渦、</a:t>
            </a:r>
            <a:endParaRPr lang="zh-CN" altLang="en-US" sz="3600" dirty="0"/>
          </a:p>
          <a:p>
            <a:endParaRPr lang="zh-CN" altLang="en-US" sz="3600" dirty="0"/>
          </a:p>
          <a:p>
            <a:r>
              <a:rPr lang="zh-CN" altLang="en-US" sz="3600" dirty="0" smtClean="0">
                <a:sym typeface="+mn-ea"/>
              </a:rPr>
              <a:t>風車、擬聲、尼澤泊、墨客、牛毛草、嫩葉、商陸根、節日情調、靜態、驚奇、悖論、烏賊、</a:t>
            </a:r>
            <a:endParaRPr lang="zh-CN" altLang="en-US" sz="3600" dirty="0"/>
          </a:p>
          <a:p>
            <a:endParaRPr lang="zh-CN" altLang="en-US" sz="3600" dirty="0"/>
          </a:p>
          <a:p>
            <a:r>
              <a:rPr lang="zh-CN" altLang="en-US" sz="3600" dirty="0" smtClean="0">
                <a:sym typeface="+mn-ea"/>
              </a:rPr>
              <a:t>冬青樹、流動、新月、沙特克、自遊生物、尼巴椰子、管道、覆盆子、瑞克、編織繩、烈酒、芮克斯地、巴黎春天、長壽花……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开花(1)"/>
          <p:cNvPicPr>
            <a:picLocks noChangeAspect="1"/>
          </p:cNvPicPr>
          <p:nvPr/>
        </p:nvPicPr>
        <p:blipFill>
          <a:blip r:embed="rId3"/>
          <a:srcRect l="-21" t="2049"/>
          <a:stretch>
            <a:fillRect/>
          </a:stretch>
        </p:blipFill>
        <p:spPr>
          <a:xfrm>
            <a:off x="1604010" y="35560"/>
            <a:ext cx="9286875" cy="671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152854670678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490" y="-3810"/>
            <a:ext cx="8429625" cy="68376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1770" y="354330"/>
            <a:ext cx="2759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地板畫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木地板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20" y="-16510"/>
            <a:ext cx="7555865" cy="6891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格子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58420"/>
            <a:ext cx="8985885" cy="67411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格子图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30" y="8890"/>
            <a:ext cx="8327390" cy="67443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格子图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345" y="74295"/>
            <a:ext cx="8502015" cy="67094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基本图形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150" y="29845"/>
            <a:ext cx="9658985" cy="68059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基本图形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15" y="13335"/>
            <a:ext cx="8622030" cy="683069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基本图形(4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465" y="-2540"/>
            <a:ext cx="8350885" cy="686943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基本图形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95" y="-1270"/>
            <a:ext cx="8604250" cy="68116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新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-17780"/>
            <a:ext cx="12125325" cy="6788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基本图形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" y="20320"/>
            <a:ext cx="8644890" cy="67849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基本图形(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970" y="1270"/>
            <a:ext cx="7579995" cy="679323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基本图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-1905"/>
            <a:ext cx="8608060" cy="67976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20180605_122758"/>
          <p:cNvPicPr>
            <a:picLocks noChangeAspect="1"/>
          </p:cNvPicPr>
          <p:nvPr/>
        </p:nvPicPr>
        <p:blipFill>
          <a:blip r:embed="rId2"/>
          <a:srcRect l="1963" t="10764" r="2222" b="6119"/>
          <a:stretch>
            <a:fillRect/>
          </a:stretch>
        </p:blipFill>
        <p:spPr>
          <a:xfrm>
            <a:off x="1758315" y="2540"/>
            <a:ext cx="8976995" cy="67494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445" y="2232025"/>
            <a:ext cx="1908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風眼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-0eccfc61cad9a04bc7d48f437af72ad0"/>
          <p:cNvPicPr>
            <a:picLocks noChangeAspect="1"/>
          </p:cNvPicPr>
          <p:nvPr/>
        </p:nvPicPr>
        <p:blipFill>
          <a:blip r:embed="rId2"/>
          <a:srcRect l="-1864" t="15966" r="-3234" b="57453"/>
          <a:stretch>
            <a:fillRect/>
          </a:stretch>
        </p:blipFill>
        <p:spPr>
          <a:xfrm>
            <a:off x="828040" y="387350"/>
            <a:ext cx="4911090" cy="2741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20" y="387350"/>
            <a:ext cx="4520565" cy="26809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8320" y="3501390"/>
            <a:ext cx="1588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花櫻</a:t>
            </a:r>
            <a:endParaRPr lang="zh-CN" altLang="en-US" sz="3600" dirty="0"/>
          </a:p>
        </p:txBody>
      </p:sp>
      <p:pic>
        <p:nvPicPr>
          <p:cNvPr id="12" name="图片 11" descr="img-0eccfc61cad9a04bc7d48f437af72ad0"/>
          <p:cNvPicPr>
            <a:picLocks noChangeAspect="1"/>
          </p:cNvPicPr>
          <p:nvPr/>
        </p:nvPicPr>
        <p:blipFill>
          <a:blip r:embed="rId2"/>
          <a:srcRect l="1557" t="75152"/>
          <a:stretch>
            <a:fillRect/>
          </a:stretch>
        </p:blipFill>
        <p:spPr>
          <a:xfrm>
            <a:off x="2237105" y="3365500"/>
            <a:ext cx="7536180" cy="339344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-d2b97e8edfe90ddb2bad38d6c342beca"/>
          <p:cNvPicPr>
            <a:picLocks noChangeAspect="1"/>
          </p:cNvPicPr>
          <p:nvPr/>
        </p:nvPicPr>
        <p:blipFill>
          <a:blip r:embed="rId2"/>
          <a:srcRect l="11714" t="15057" r="15246" b="23308"/>
          <a:stretch>
            <a:fillRect/>
          </a:stretch>
        </p:blipFill>
        <p:spPr>
          <a:xfrm>
            <a:off x="2159000" y="53975"/>
            <a:ext cx="7872730" cy="679196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-4090ae810cf0c119a24d37752c7d05d6"/>
          <p:cNvPicPr>
            <a:picLocks noChangeAspect="1"/>
          </p:cNvPicPr>
          <p:nvPr/>
        </p:nvPicPr>
        <p:blipFill>
          <a:blip r:embed="rId2"/>
          <a:srcRect l="4293" t="4583" r="1895" b="51054"/>
          <a:stretch>
            <a:fillRect/>
          </a:stretch>
        </p:blipFill>
        <p:spPr>
          <a:xfrm>
            <a:off x="4445" y="290195"/>
            <a:ext cx="5720715" cy="5831205"/>
          </a:xfrm>
          <a:prstGeom prst="rect">
            <a:avLst/>
          </a:prstGeom>
        </p:spPr>
      </p:pic>
      <p:pic>
        <p:nvPicPr>
          <p:cNvPr id="5" name="图片 4" descr="img-4090ae810cf0c119a24d37752c7d05d6"/>
          <p:cNvPicPr>
            <a:picLocks noChangeAspect="1"/>
          </p:cNvPicPr>
          <p:nvPr/>
        </p:nvPicPr>
        <p:blipFill>
          <a:blip r:embed="rId2"/>
          <a:srcRect l="5891" t="51698" r="4564" b="2165"/>
          <a:stretch>
            <a:fillRect/>
          </a:stretch>
        </p:blipFill>
        <p:spPr>
          <a:xfrm>
            <a:off x="6408420" y="224790"/>
            <a:ext cx="5544185" cy="59626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-87e515de4cd9c5932f0759fed8f35220"/>
          <p:cNvPicPr>
            <a:picLocks noChangeAspect="1"/>
          </p:cNvPicPr>
          <p:nvPr/>
        </p:nvPicPr>
        <p:blipFill>
          <a:blip r:embed="rId2"/>
          <a:srcRect l="11157" t="12254" r="8552" b="46765"/>
          <a:stretch>
            <a:fillRect/>
          </a:stretch>
        </p:blipFill>
        <p:spPr>
          <a:xfrm>
            <a:off x="635" y="22860"/>
            <a:ext cx="6661785" cy="6797675"/>
          </a:xfrm>
          <a:prstGeom prst="rect">
            <a:avLst/>
          </a:prstGeom>
        </p:spPr>
      </p:pic>
      <p:pic>
        <p:nvPicPr>
          <p:cNvPr id="6" name="图片 5" descr="img-87e515de4cd9c5932f0759fed8f35220"/>
          <p:cNvPicPr>
            <a:picLocks noChangeAspect="1"/>
          </p:cNvPicPr>
          <p:nvPr/>
        </p:nvPicPr>
        <p:blipFill>
          <a:blip r:embed="rId2"/>
          <a:srcRect l="20748" t="54186" r="22699" b="8510"/>
          <a:stretch>
            <a:fillRect/>
          </a:stretch>
        </p:blipFill>
        <p:spPr>
          <a:xfrm>
            <a:off x="7070090" y="264160"/>
            <a:ext cx="5042535" cy="633158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-37018bb294e0b2f81f655fbf0da98f18"/>
          <p:cNvPicPr>
            <a:picLocks noChangeAspect="1"/>
          </p:cNvPicPr>
          <p:nvPr/>
        </p:nvPicPr>
        <p:blipFill>
          <a:blip r:embed="rId2"/>
          <a:srcRect l="5758" t="4564" r="1940" b="55314"/>
          <a:stretch>
            <a:fillRect/>
          </a:stretch>
        </p:blipFill>
        <p:spPr>
          <a:xfrm>
            <a:off x="25400" y="-28575"/>
            <a:ext cx="6807200" cy="6917055"/>
          </a:xfrm>
          <a:prstGeom prst="rect">
            <a:avLst/>
          </a:prstGeom>
        </p:spPr>
      </p:pic>
      <p:pic>
        <p:nvPicPr>
          <p:cNvPr id="5" name="图片 4" descr="img-37018bb294e0b2f81f655fbf0da98f18"/>
          <p:cNvPicPr>
            <a:picLocks noChangeAspect="1"/>
          </p:cNvPicPr>
          <p:nvPr/>
        </p:nvPicPr>
        <p:blipFill>
          <a:blip r:embed="rId2"/>
          <a:srcRect l="18827" t="46951" r="12050" b="4581"/>
          <a:stretch>
            <a:fillRect/>
          </a:stretch>
        </p:blipFill>
        <p:spPr>
          <a:xfrm>
            <a:off x="7143750" y="108585"/>
            <a:ext cx="4972050" cy="648906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-22bc7a59113f4052e76bb425beae8b34"/>
          <p:cNvPicPr>
            <a:picLocks noChangeAspect="1"/>
          </p:cNvPicPr>
          <p:nvPr/>
        </p:nvPicPr>
        <p:blipFill>
          <a:blip r:embed="rId2"/>
          <a:srcRect l="-1074" t="8801"/>
          <a:stretch>
            <a:fillRect/>
          </a:stretch>
        </p:blipFill>
        <p:spPr>
          <a:xfrm>
            <a:off x="513080" y="12065"/>
            <a:ext cx="10864215" cy="68154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泡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30480"/>
            <a:ext cx="12138025" cy="68243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6760" y="1882140"/>
            <a:ext cx="8991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作業：熟悉上面基礎圖樣的名稱和畫法，再課後上網收集</a:t>
            </a:r>
            <a:r>
              <a:rPr lang="en-US" altLang="zh-CN" sz="4000" dirty="0" smtClean="0"/>
              <a:t>10</a:t>
            </a:r>
            <a:r>
              <a:rPr lang="zh-CN" altLang="en-US" sz="4000" dirty="0" smtClean="0"/>
              <a:t>個基礎圖樣進行繪畫。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65" y="-126365"/>
            <a:ext cx="12232005" cy="7753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水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12065"/>
            <a:ext cx="12197080" cy="690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回声(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3020" y="7620"/>
            <a:ext cx="12209780" cy="6873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4165" y="488315"/>
            <a:ext cx="1202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 smtClean="0"/>
              <a:t>回聲</a:t>
            </a:r>
            <a:endParaRPr lang="zh-CN" altLang="zh-C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回声1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0" y="-6350"/>
            <a:ext cx="10746105" cy="685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蜂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47625"/>
            <a:ext cx="12223115" cy="67621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250" y="332105"/>
            <a:ext cx="6584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蜂巢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自訂</PresentationFormat>
  <Paragraphs>44</Paragraphs>
  <Slides>51</Slides>
  <Notes>22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2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</dc:title>
  <dc:creator>meng</dc:creator>
  <cp:lastModifiedBy>User</cp:lastModifiedBy>
  <cp:revision>23</cp:revision>
  <dcterms:created xsi:type="dcterms:W3CDTF">2018-02-04T02:27:00Z</dcterms:created>
  <dcterms:modified xsi:type="dcterms:W3CDTF">2020-02-19T22:36:34Z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