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6" r:id="rId17"/>
    <p:sldId id="277" r:id="rId18"/>
    <p:sldId id="278" r:id="rId19"/>
    <p:sldId id="279" r:id="rId20"/>
    <p:sldId id="275" r:id="rId21"/>
    <p:sldId id="272" r:id="rId22"/>
    <p:sldId id="273" r:id="rId23"/>
    <p:sldId id="274" r:id="rId24"/>
    <p:sldId id="265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740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2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055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09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119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90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69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432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71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30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16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12CC3-2625-47F8-A964-3B6A669CEACF}" type="datetimeFigureOut">
              <a:rPr lang="zh-TW" altLang="en-US" smtClean="0"/>
              <a:t>2019/7/29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C2DC-F0A0-4B0A-BF05-2E304D02DA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339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小我大我的不同世界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9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79" y="0"/>
            <a:ext cx="654230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4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8088" y="774700"/>
            <a:ext cx="6726237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8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722" y="1346671"/>
            <a:ext cx="706858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9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3788" y="892175"/>
            <a:ext cx="6954837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8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0625" y="1157288"/>
            <a:ext cx="6761163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4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4913" y="1146175"/>
            <a:ext cx="6732587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4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206" y="-693520"/>
            <a:ext cx="6857999" cy="82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0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80" y="404664"/>
            <a:ext cx="931275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0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3150" y="1077913"/>
            <a:ext cx="699770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00709" y="1124744"/>
            <a:ext cx="494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</a:rPr>
              <a:t>觀</a:t>
            </a:r>
            <a:r>
              <a:rPr lang="en-US" altLang="zh-TW" sz="4800" dirty="0" smtClean="0"/>
              <a:t>-</a:t>
            </a:r>
            <a:r>
              <a:rPr lang="zh-TW" altLang="en-US" sz="4800" dirty="0" smtClean="0"/>
              <a:t>覺</a:t>
            </a:r>
            <a:r>
              <a:rPr lang="en-US" altLang="zh-TW" sz="4800" dirty="0" smtClean="0"/>
              <a:t>-</a:t>
            </a:r>
            <a:r>
              <a:rPr lang="zh-TW" altLang="en-US" sz="4800" dirty="0" smtClean="0">
                <a:solidFill>
                  <a:srgbClr val="FF0000"/>
                </a:solidFill>
              </a:rPr>
              <a:t>悟</a:t>
            </a:r>
            <a:r>
              <a:rPr lang="en-US" altLang="zh-TW" sz="4800" dirty="0" smtClean="0"/>
              <a:t>-</a:t>
            </a:r>
            <a:r>
              <a:rPr lang="zh-TW" altLang="en-US" sz="4800" dirty="0" smtClean="0"/>
              <a:t>力</a:t>
            </a:r>
            <a:r>
              <a:rPr lang="en-US" altLang="zh-TW" sz="4800" dirty="0" smtClean="0"/>
              <a:t>-</a:t>
            </a:r>
            <a:r>
              <a:rPr lang="zh-TW" altLang="en-US" sz="4800" dirty="0" smtClean="0">
                <a:solidFill>
                  <a:srgbClr val="FF0000"/>
                </a:solidFill>
              </a:rPr>
              <a:t>解</a:t>
            </a:r>
            <a:r>
              <a:rPr lang="en-US" altLang="zh-TW" sz="4800" dirty="0" smtClean="0"/>
              <a:t>-</a:t>
            </a:r>
            <a:r>
              <a:rPr lang="zh-TW" altLang="en-US" sz="4800" dirty="0" smtClean="0"/>
              <a:t>創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8828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14" y="1"/>
            <a:ext cx="4725250" cy="689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6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298" y="0"/>
            <a:ext cx="53530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8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5407" y="542633"/>
            <a:ext cx="6712744" cy="562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4913" y="754063"/>
            <a:ext cx="6732587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8075" y="1014413"/>
            <a:ext cx="6926263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1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7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8" y="0"/>
            <a:ext cx="4847904" cy="692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0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7438" y="1157288"/>
            <a:ext cx="69691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6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1" y="225426"/>
            <a:ext cx="6857999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4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814" y="1048852"/>
            <a:ext cx="6945313" cy="4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6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1413" y="885825"/>
            <a:ext cx="6861175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2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3150" y="871538"/>
            <a:ext cx="69977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8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4278" y="193425"/>
            <a:ext cx="6858000" cy="647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7703" y="0"/>
            <a:ext cx="194421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</a:rPr>
              <a:t>光粒子結構圖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20</Words>
  <Application>Microsoft Office PowerPoint</Application>
  <PresentationFormat>如螢幕大小 (4:3)</PresentationFormat>
  <Paragraphs>3</Paragraphs>
  <Slides>24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小我大我的不同世界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5</cp:revision>
  <dcterms:created xsi:type="dcterms:W3CDTF">2019-07-28T23:47:55Z</dcterms:created>
  <dcterms:modified xsi:type="dcterms:W3CDTF">2019-07-29T00:26:20Z</dcterms:modified>
</cp:coreProperties>
</file>