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D7F84-08A3-49A2-9373-28A06FB0717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7EF0-72F2-4E6F-95F8-74E187EA96D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474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D7F84-08A3-49A2-9373-28A06FB0717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7EF0-72F2-4E6F-95F8-74E187EA96D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921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D7F84-08A3-49A2-9373-28A06FB0717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7EF0-72F2-4E6F-95F8-74E187EA96D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87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D7F84-08A3-49A2-9373-28A06FB0717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7EF0-72F2-4E6F-95F8-74E187EA96D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90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D7F84-08A3-49A2-9373-28A06FB0717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7EF0-72F2-4E6F-95F8-74E187EA96D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91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D7F84-08A3-49A2-9373-28A06FB0717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7EF0-72F2-4E6F-95F8-74E187EA96D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992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D7F84-08A3-49A2-9373-28A06FB0717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7EF0-72F2-4E6F-95F8-74E187EA96D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717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D7F84-08A3-49A2-9373-28A06FB0717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7EF0-72F2-4E6F-95F8-74E187EA96D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644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D7F84-08A3-49A2-9373-28A06FB0717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7EF0-72F2-4E6F-95F8-74E187EA96D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242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D7F84-08A3-49A2-9373-28A06FB0717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7EF0-72F2-4E6F-95F8-74E187EA96D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375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D7F84-08A3-49A2-9373-28A06FB0717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7EF0-72F2-4E6F-95F8-74E187EA96D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344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D7F84-08A3-49A2-9373-28A06FB0717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B7EF0-72F2-4E6F-95F8-74E187EA96D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50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如螢幕大小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0</vt:i4>
      </vt:variant>
    </vt:vector>
  </HeadingPairs>
  <TitlesOfParts>
    <vt:vector size="1" baseType="lpstr">
      <vt:lpstr>1_Office 佈景主題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PNF-svic潛意識右腦學習與潛能開發2b</dc:title>
  <dc:creator>admin</dc:creator>
  <cp:lastModifiedBy>admin</cp:lastModifiedBy>
  <cp:revision>5</cp:revision>
  <dcterms:created xsi:type="dcterms:W3CDTF">2019-12-23T03:02:13Z</dcterms:created>
  <dcterms:modified xsi:type="dcterms:W3CDTF">2019-12-23T03:19:59Z</dcterms:modified>
</cp:coreProperties>
</file>