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396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00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351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52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52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28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65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55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9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14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6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219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81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35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6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27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01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41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17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1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47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07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7A2BC-C95F-4A8F-817E-FF41B3A88817}" type="datetimeFigureOut">
              <a:rPr lang="zh-TW" altLang="en-US" smtClean="0"/>
              <a:t>2019/12/23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2B63-0499-4211-99E3-40F2BC2909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5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6534E-AE31-4C3B-BC9B-ED87B9CC1D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D3EA-F41B-4000-99A1-355D0F20914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5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252520" cy="1470025"/>
          </a:xfrm>
        </p:spPr>
        <p:txBody>
          <a:bodyPr/>
          <a:lstStyle/>
          <a:p>
            <a:r>
              <a:rPr lang="en-US" altLang="zh-TW" dirty="0" smtClean="0"/>
              <a:t>PNF-</a:t>
            </a:r>
            <a:r>
              <a:rPr lang="en-US" altLang="zh-TW" dirty="0" err="1" smtClean="0"/>
              <a:t>svic</a:t>
            </a:r>
            <a:r>
              <a:rPr lang="zh-TW" altLang="en-US" dirty="0" smtClean="0"/>
              <a:t>潛意識右腦學習與潛能開發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8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681285"/>
              </p:ext>
            </p:extLst>
          </p:nvPr>
        </p:nvGraphicFramePr>
        <p:xfrm>
          <a:off x="182563" y="3079750"/>
          <a:ext cx="878046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封裝程式殼層物件" showAsIcon="1" r:id="rId3" imgW="8779680" imgH="698760" progId="Package">
                  <p:embed/>
                </p:oleObj>
              </mc:Choice>
              <mc:Fallback>
                <p:oleObj name="封裝程式殼層物件" showAsIcon="1" r:id="rId3" imgW="8779680" imgH="698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563" y="3079750"/>
                        <a:ext cx="8780462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36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247"/>
            <a:ext cx="9143999" cy="697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https://image.pttnews.cc/2019/07/01/a163d13ec9/5e4a2f78eaea0b685e4849b631f4b54b.jpg?redirect=tru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5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oundless-sky.com/web/qui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4704"/>
            <a:ext cx="8692911" cy="573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75" y="260648"/>
            <a:ext cx="923016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7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75" y="332657"/>
            <a:ext cx="9177475" cy="61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7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fontScale="85000" lnSpcReduction="10000"/>
          </a:bodyPr>
          <a:lstStyle/>
          <a:p>
            <a:r>
              <a:rPr lang="el-GR" altLang="zh-TW" dirty="0"/>
              <a:t>α</a:t>
            </a:r>
            <a:r>
              <a:rPr lang="zh-TW" altLang="en-US" dirty="0"/>
              <a:t>腦波音樂是一種靈感音樂，產生於歐州文藝復興時期，音樂大師在彈奏</a:t>
            </a:r>
            <a:r>
              <a:rPr lang="el-GR" altLang="zh-TW" dirty="0"/>
              <a:t>α</a:t>
            </a:r>
            <a:r>
              <a:rPr lang="zh-TW" altLang="en-US" dirty="0"/>
              <a:t>音樂時，要把宇宙中的所有信息，自然界中的所有信息，生命體的所有信息全部溶合在一起，所以</a:t>
            </a:r>
            <a:r>
              <a:rPr lang="el-GR" altLang="zh-TW" dirty="0"/>
              <a:t>α</a:t>
            </a:r>
            <a:r>
              <a:rPr lang="zh-TW" altLang="en-US" dirty="0"/>
              <a:t>音樂是潛能音樂。潛能存在於人的右半腦中，右腦的活動腦波呈</a:t>
            </a:r>
            <a:r>
              <a:rPr lang="el-GR" altLang="zh-TW" dirty="0"/>
              <a:t>α</a:t>
            </a:r>
            <a:r>
              <a:rPr lang="zh-TW" altLang="en-US" dirty="0"/>
              <a:t>波狀態。無論是大人或小孩常期聽</a:t>
            </a:r>
            <a:r>
              <a:rPr lang="el-GR" altLang="zh-TW" dirty="0"/>
              <a:t>α</a:t>
            </a:r>
            <a:r>
              <a:rPr lang="zh-TW" altLang="en-US" dirty="0"/>
              <a:t>腦波音樂，大腦腦波就會保持在</a:t>
            </a:r>
            <a:r>
              <a:rPr lang="el-GR" altLang="zh-TW" dirty="0"/>
              <a:t>α</a:t>
            </a:r>
            <a:r>
              <a:rPr lang="zh-TW" altLang="en-US" dirty="0"/>
              <a:t>波活動狀態。深埋在右腦當中的潛在能力就會被源源不斷的引發出來，腦內神經遞質吶腓肽增多，這時人就會充滿旺盛的精力；做事情就會處於高度的專注狀態；想問題時思維敏捷，思路開闊；記憶東西，過目不忘，輕鬆自然的就記住了；腦波處於</a:t>
            </a:r>
            <a:r>
              <a:rPr lang="el-GR" altLang="zh-TW" dirty="0"/>
              <a:t>α</a:t>
            </a:r>
            <a:r>
              <a:rPr lang="zh-TW" altLang="en-US" dirty="0"/>
              <a:t>波的人就會有無窮的想像力和超出尋常的創造力，大腦反應速度加快，閱讀水平提高，因而學習能力大大提高；全身放鬆，心態平和，腦波平穩，睡眠質量提高；腦波處於</a:t>
            </a:r>
            <a:r>
              <a:rPr lang="el-GR" altLang="zh-TW" dirty="0"/>
              <a:t>α</a:t>
            </a:r>
            <a:r>
              <a:rPr lang="zh-TW" altLang="en-US" dirty="0"/>
              <a:t>波時，大腦內化學物質發生改變，血液循環暢通，促進人體內消化系統的改善，促進食慾改善；長期處於</a:t>
            </a:r>
            <a:r>
              <a:rPr lang="el-GR" altLang="zh-TW" dirty="0"/>
              <a:t>α</a:t>
            </a:r>
            <a:r>
              <a:rPr lang="zh-TW" altLang="en-US" dirty="0"/>
              <a:t>腦波狀態的人，容易與人和睦相處，容易理解他人的喜怒衰樂，因而情商在不知不覺中得到了提升。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52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2" y="476672"/>
            <a:ext cx="9039128" cy="597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2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0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http://www.practice.com.tw/images/4pepple-0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7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https://i1.kknews.cc/SIG=7k2m39/ctp-vzntr/1531894709808r45o173n7q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3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pider.ws.126.net/b6e34bce514c603f08274096217760a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-382230"/>
            <a:ext cx="8224574" cy="72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23928" y="2060848"/>
            <a:ext cx="677108" cy="1872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</a:rPr>
              <a:t>私心勾心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85883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線接點 3"/>
          <p:cNvCxnSpPr/>
          <p:nvPr/>
        </p:nvCxnSpPr>
        <p:spPr>
          <a:xfrm>
            <a:off x="4487197" y="2996952"/>
            <a:ext cx="105108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5011880" y="2420888"/>
            <a:ext cx="0" cy="11521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9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家長需要這樣做！幫助孩子走出困境。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70" y="49530"/>
            <a:ext cx="6093460" cy="6758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6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「潛意識學習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22195" cy="702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「潛意識學習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59489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408711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8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904656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0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潛意識學習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4"/>
            <a:ext cx="9144000" cy="684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43608" y="1844824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prstClr val="black"/>
                    </a:solidFill>
                  </a:rPr>
                  <a:t>右腦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endParaRPr lang="zh-TW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844824"/>
                <a:ext cx="144016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3390" t="-8333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139952" y="1844824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prstClr val="black"/>
                    </a:solidFill>
                  </a:rPr>
                  <a:t>左腦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prstClr val="black"/>
                        </a:solidFill>
                        <a:latin typeface="Cambria Math"/>
                      </a:rPr>
                      <m:t>𝛽</m:t>
                    </m:r>
                  </m:oMath>
                </a14:m>
                <a:endParaRPr lang="zh-TW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844824"/>
                <a:ext cx="936104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5195" t="-8333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043608" y="2708920"/>
                <a:ext cx="1296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prstClr val="black"/>
                    </a:solidFill>
                  </a:rPr>
                  <a:t>超右腦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prstClr val="black"/>
                        </a:solidFill>
                        <a:latin typeface="Cambria Math"/>
                      </a:rPr>
                      <m:t>𝜃𝛿</m:t>
                    </m:r>
                  </m:oMath>
                </a14:m>
                <a:endParaRPr lang="zh-TW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708920"/>
                <a:ext cx="1296144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756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40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age109.360doc.com/DownloadImg/2019/02/1006/153864645_2_2019021006290686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" y="-134144"/>
            <a:ext cx="9132256" cy="699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3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196"/>
            <a:ext cx="827555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433564"/>
            <a:ext cx="8463263" cy="301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2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genabrain.org/wp-content/uploads/2014/11/%E5%B7%A6%E8%85%A6Beta%E6%B3%A2%E8%A1%A8%E6%84%8F%E8%AD%98%E5%8F%8A%E5%8F%B3%E8%85%A6Alpha%E6%B3%A2%E6%BD%9B%E6%84%8F%E8%AD%98%E5%92%8C%E5%85%A8%E8%85%A6%E9%96%93%E8%85%A6Theta%E8%88%87Delta%E6%B3%A2%E6%B7%B1%E5%B1%A4%E6%84%8F%E8%AD%98%E5%AD%B8%E7%BF%9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82025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https://s3-ap-northeast-1.amazonaws.com/lazybusiness/data/nicolechang_78/180420/0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45"/>
            <a:ext cx="9144000" cy="7074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04" y="260648"/>
            <a:ext cx="6016448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6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57328"/>
            <a:ext cx="6368165" cy="442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489"/>
            <a:ext cx="7632848" cy="226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3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285</Words>
  <Application>Microsoft Office PowerPoint</Application>
  <PresentationFormat>如螢幕大小 (4:3)</PresentationFormat>
  <Paragraphs>6</Paragraphs>
  <Slides>25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8" baseType="lpstr">
      <vt:lpstr>Office 佈景主題</vt:lpstr>
      <vt:lpstr>1_Office 佈景主題</vt:lpstr>
      <vt:lpstr>封裝程式殼層物件</vt:lpstr>
      <vt:lpstr>PNF-svic潛意識右腦學習與潛能開發2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3</cp:revision>
  <dcterms:created xsi:type="dcterms:W3CDTF">2019-12-23T00:57:43Z</dcterms:created>
  <dcterms:modified xsi:type="dcterms:W3CDTF">2019-12-23T03:02:06Z</dcterms:modified>
</cp:coreProperties>
</file>